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131C0F-A5C1-9EB2-5472-4C77CCBA0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A6AFC63-422D-DE76-670F-DEB41AC170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3957A8-9D9F-F901-7435-E4341B30C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DA651E-1155-0CDA-7B6E-6875A489D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B45EAA-7362-3095-DA66-25CE128FC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2576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9A0532-5F25-2006-ECCA-1F9EC3045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9A9714-8590-E30C-578B-569573C74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71A596-E6FE-BECF-6567-5886DB9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0A01CD-6173-0C1F-0637-77D90C070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43B6B5-DC0E-37F2-3F1C-4AC7604A0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9914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45E68AA-8C5C-6573-0CF9-33D560ACDB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EE7210-B952-C82F-CD19-9BC8E54F4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C883E9-E798-89B0-6A63-4FDBC82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27B85F-1B2F-535E-42EB-B698D3404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F16B01-EC79-52BD-B109-E45E5AFA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536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CD7374-FD23-9470-45BC-DDDE72489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8A5869-9A66-6B95-0F5C-B34FA51DE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34E30D-2967-4BD5-F7B2-092D92E46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683E35-D121-9B7D-C569-945DDB0B0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B2751E-B9D9-BD10-2A01-5F1412236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910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7747AF-C657-DCD1-11E0-9655E11C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B00728-83C3-1724-D9D0-855AD0482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920660-5F4F-48B8-2F91-7995794B4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50B6AF-8036-6534-D8F1-386949755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C2876D-FE17-9F26-5AED-1597F3824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176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9E804-ABC3-D7A2-1BDF-A1A034C3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C5C91F-FEC4-6B51-70B2-101F3C083B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063EB0-ED9D-27B3-BB6E-A47343B6A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3EE5A62-81C1-757D-34F2-986BE8C04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9B1FBF-D610-750A-A1F2-37CF13102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829540-44D7-9238-D76D-135741AE9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9125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7C9AF-D2E1-CE88-D073-8EEB37C07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DB9A24-FB82-6952-07E2-1B10ECAF4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6B0A65-7744-2730-C96E-ED2DF3F8B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9F35058-38E0-B0C2-F06D-D1A7527646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5179C06-753F-FE04-7FBE-DC9FF04F1E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EDE8DD8-EB50-6561-D181-6280F2BA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81FB558-016F-EFA8-4AE1-D1B1A0D65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B345AC8-6386-671D-E176-561065446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4542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87951D-F2BC-6F8A-5E61-790037958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A4DA8BE-B324-2102-7E47-D9553DB65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CAE1048-C19D-890D-A96F-DFA7C6357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9257DDD-BC6E-9F8F-3B65-AE191E793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238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CC464C3-2838-A796-0165-83D564A85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FAFE33E-BB70-9E8E-B6C6-DA7ABE2E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DB2CAA8-50F7-607B-2757-B020F829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531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03C38-47D8-DB0E-5647-EA2EEDD72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E60B4F-10BA-41FD-7954-65E915440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AFEFD43-F09B-02E4-4399-DCEABD899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3D3C8D2-FC3C-E3AB-2A5E-8B17FD8D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160E99-6B3A-6238-EA96-8EF66E3F5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6D38C0-66C6-40DE-7B7F-D0133918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7423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6FC3C-D251-F9FE-167A-ADC382C0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516FC8E-1748-0F56-3C8A-B94BD455F5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A4C3963-9A24-BC3A-BD53-4CE86B5F2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B220D8-3A5A-DF18-4699-A37E05271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B2D46D-0227-B1EA-7C2D-A3B292EDE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3B131A-8B50-68FE-A470-05CDC2F8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99415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34D39CE-4C13-FA91-9EB5-E40AA0C84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D662E2-CFB1-0C72-5CA4-B0578B9BC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E1C05-4307-5674-642E-C56F417F7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B22EC-5F8E-4D63-8728-7853556C171F}" type="datetimeFigureOut">
              <a:rPr lang="es-AR" smtClean="0"/>
              <a:t>1/9/2026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182B79-A292-D682-9CF5-B96068E1C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3FA75F-E884-DF79-5E5E-20232A6CEA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5188E-033E-4BEA-93E9-26DA9CA034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30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e.ariba.com/Authenticator.aw/ad/forgotPassword?appName=Sourcing&amp;cancelURL=https%3A%2F%2Fservice.ariba.com%2FSourcing.aw%2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00D1BA7-97B3-FBAD-764C-4AB4F1B9D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84" y="1085729"/>
            <a:ext cx="11322632" cy="468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86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A6384E-B517-3232-F067-82CF32FE9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7" y="520551"/>
            <a:ext cx="11625274" cy="559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22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82C82A1-A25F-87F8-0A67-F6358EA45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873" y="1396830"/>
            <a:ext cx="9430235" cy="527712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E6F82F2-1E3F-248D-E555-85559EAD0C9C}"/>
              </a:ext>
            </a:extLst>
          </p:cNvPr>
          <p:cNvSpPr txBox="1"/>
          <p:nvPr/>
        </p:nvSpPr>
        <p:spPr>
          <a:xfrm>
            <a:off x="779646" y="423512"/>
            <a:ext cx="10289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Completar los 4 pasos indicando la solicitud/ </a:t>
            </a:r>
            <a:r>
              <a:rPr lang="es-AR"/>
              <a:t>pedido para el </a:t>
            </a:r>
            <a:r>
              <a:rPr lang="es-AR" dirty="0"/>
              <a:t>ingreso de ARIBA.</a:t>
            </a:r>
          </a:p>
        </p:txBody>
      </p:sp>
    </p:spTree>
    <p:extLst>
      <p:ext uri="{BB962C8B-B14F-4D97-AF65-F5344CB8AC3E}">
        <p14:creationId xmlns:p14="http://schemas.microsoft.com/office/powerpoint/2010/main" val="1930350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AD61B4-6674-E148-345D-8A0D2761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450840" cy="650875"/>
          </a:xfrm>
        </p:spPr>
        <p:txBody>
          <a:bodyPr>
            <a:normAutofit fontScale="90000"/>
          </a:bodyPr>
          <a:lstStyle/>
          <a:p>
            <a:r>
              <a:rPr lang="es-AR" dirty="0"/>
              <a:t>Restablecer contraseña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2088A60-67CF-1C66-BCBF-7A55EAF70C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1785977"/>
            <a:ext cx="8580120" cy="354882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0D0D541-AF6A-2B63-56EC-E8501FFC7C87}"/>
              </a:ext>
            </a:extLst>
          </p:cNvPr>
          <p:cNvSpPr txBox="1"/>
          <p:nvPr/>
        </p:nvSpPr>
        <p:spPr>
          <a:xfrm>
            <a:off x="589280" y="934720"/>
            <a:ext cx="8107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Link: </a:t>
            </a:r>
            <a:r>
              <a:rPr lang="es-AR" dirty="0">
                <a:hlinkClick r:id="rId3"/>
              </a:rPr>
              <a:t>https://service.ariba.com/Authenticator.aw/ad/forgotPassword?appName=Sourcing&amp;cancelURL=https%3A%2F%2Fservice.ariba.com%2FSourcing.aw%2F</a:t>
            </a: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E7C24EE-69D3-5203-E849-4BD476A9A1DF}"/>
              </a:ext>
            </a:extLst>
          </p:cNvPr>
          <p:cNvSpPr txBox="1"/>
          <p:nvPr/>
        </p:nvSpPr>
        <p:spPr>
          <a:xfrm>
            <a:off x="264160" y="5517515"/>
            <a:ext cx="1047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Luego llega al correo un link de restablecimiento.</a:t>
            </a:r>
          </a:p>
        </p:txBody>
      </p:sp>
    </p:spTree>
    <p:extLst>
      <p:ext uri="{BB962C8B-B14F-4D97-AF65-F5344CB8AC3E}">
        <p14:creationId xmlns:p14="http://schemas.microsoft.com/office/powerpoint/2010/main" val="5084681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67</Words>
  <Application>Microsoft Office PowerPoint</Application>
  <PresentationFormat>Panorámica</PresentationFormat>
  <Paragraphs>4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Restablecer contraseña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Denise Ivana Florez Ruiz</dc:creator>
  <cp:lastModifiedBy>Denise Ivana Florez Ruiz</cp:lastModifiedBy>
  <cp:revision>5</cp:revision>
  <dcterms:created xsi:type="dcterms:W3CDTF">2025-10-14T17:29:08Z</dcterms:created>
  <dcterms:modified xsi:type="dcterms:W3CDTF">2026-09-01T14:06:58Z</dcterms:modified>
</cp:coreProperties>
</file>